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Average"/>
      <p:regular r:id="rId28"/>
    </p:embeddedFont>
    <p:embeddedFont>
      <p:font typeface="Oswald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Average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87d4d9b567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87d4d9b567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87d4d9b567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87d4d9b567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87d4d9b56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87d4d9b56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87d4d9b56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87d4d9b56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87d4d9b56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87d4d9b56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87d4d9b56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87d4d9b56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87d4d9b56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87d4d9b56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552e21909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552e21909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50bf6c6d7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50bf6c6d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58d1f23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58d1f23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552e219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552e219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87d4d9b567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87d4d9b567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-226425" y="1360950"/>
            <a:ext cx="6026100" cy="1210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300">
                <a:solidFill>
                  <a:srgbClr val="F3F3F3"/>
                </a:solidFill>
                <a:latin typeface="Georgia"/>
                <a:ea typeface="Georgia"/>
                <a:cs typeface="Georgia"/>
                <a:sym typeface="Georgia"/>
              </a:rPr>
              <a:t>MY-CART</a:t>
            </a:r>
            <a:endParaRPr sz="1400">
              <a:solidFill>
                <a:srgbClr val="F3F3F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366650" y="2291200"/>
            <a:ext cx="6026100" cy="68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F3F3F3"/>
                </a:solidFill>
                <a:latin typeface="Georgia"/>
                <a:ea typeface="Georgia"/>
                <a:cs typeface="Georgia"/>
                <a:sym typeface="Georgia"/>
              </a:rPr>
              <a:t>Complete solution for business growth</a:t>
            </a:r>
            <a:endParaRPr b="1" i="1" sz="1800">
              <a:solidFill>
                <a:srgbClr val="F3F3F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6080800" y="1164425"/>
            <a:ext cx="2446450" cy="2446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7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/>
              <a:t>2. Products Searching</a:t>
            </a:r>
            <a:endParaRPr sz="26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1310475"/>
            <a:ext cx="7326444" cy="36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/>
              <a:t>3. Purchase products</a:t>
            </a:r>
            <a:endParaRPr sz="26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800" y="1234275"/>
            <a:ext cx="5407881" cy="36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/>
              <a:t>4</a:t>
            </a:r>
            <a:r>
              <a:rPr b="1" lang="en" sz="2600" u="sng"/>
              <a:t>. Cart Management</a:t>
            </a:r>
            <a:endParaRPr sz="26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0475"/>
            <a:ext cx="8839200" cy="3156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/>
              <a:t>5. Shipment/Tracking</a:t>
            </a:r>
            <a:endParaRPr sz="26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0475"/>
            <a:ext cx="8839200" cy="3485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/>
              <a:t>6. Customer Management</a:t>
            </a:r>
            <a:endParaRPr sz="26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0475"/>
            <a:ext cx="8839200" cy="332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/>
              <a:t>7. Inventory Management</a:t>
            </a:r>
            <a:endParaRPr sz="26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0475"/>
            <a:ext cx="8839200" cy="274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/>
              <a:t>8. Feedback</a:t>
            </a:r>
            <a:endParaRPr sz="26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475" y="1299625"/>
            <a:ext cx="8029901" cy="32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460950" y="261125"/>
            <a:ext cx="8484300" cy="9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/>
              <a:t>9</a:t>
            </a:r>
            <a:r>
              <a:rPr b="1" lang="en" sz="2700"/>
              <a:t>.</a:t>
            </a:r>
            <a:r>
              <a:rPr lang="en" sz="2700"/>
              <a:t> Product Analysis.</a:t>
            </a:r>
            <a:endParaRPr/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00" y="1557925"/>
            <a:ext cx="3977600" cy="328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975" y="1557925"/>
            <a:ext cx="4124726" cy="32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And regards.</a:t>
            </a:r>
            <a:endParaRPr sz="1400"/>
          </a:p>
        </p:txBody>
      </p:sp>
      <p:pic>
        <p:nvPicPr>
          <p:cNvPr descr="Black and white upward shot of Golden Gate Bridge" id="169" name="Google Shape;169;p30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0" y="49350"/>
            <a:ext cx="8222100" cy="1012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INTRODUCTION: </a:t>
            </a:r>
            <a:endParaRPr b="1"/>
          </a:p>
        </p:txBody>
      </p:sp>
      <p:sp>
        <p:nvSpPr>
          <p:cNvPr id="67" name="Google Shape;67;p14"/>
          <p:cNvSpPr txBox="1"/>
          <p:nvPr/>
        </p:nvSpPr>
        <p:spPr>
          <a:xfrm>
            <a:off x="65650" y="1188350"/>
            <a:ext cx="89139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a web based software designed to solve all major issues faced a custo</a:t>
            </a: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software provides products to the customer on their fingertips. 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also provides a simple way to manage products for the administrator.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a native solution with minimum hardware requirements in turn minimum investment.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Provide proper details of product to sellers and venders.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helps to track market conditions for particular product to make business more profitable. 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275525" y="261200"/>
            <a:ext cx="8222100" cy="110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CURRENT PROBLEMS</a:t>
            </a:r>
            <a:endParaRPr b="1"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0" y="1736250"/>
            <a:ext cx="8540400" cy="31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</a:t>
            </a:r>
            <a:r>
              <a:rPr lang="en"/>
              <a:t>anaging shop rental and human resources is very expensive and hectic.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Offline business requires more resources as compared to offline business.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Searching of a particular product is very hectic in physical market.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Managing inventory is a hectic task, and any mistake will result in stocking of product.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Product can lead to loss if market is down for that particular product.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275525" y="185000"/>
            <a:ext cx="8222100" cy="110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CURRENT PROBLEMS</a:t>
            </a:r>
            <a:endParaRPr b="1"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471900" y="1919075"/>
            <a:ext cx="8540400" cy="31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Buying and selling product at inappropriate rice.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Time saver for buyers and sellers as well.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Managing expenses of shops, </a:t>
            </a:r>
            <a:r>
              <a:rPr lang="en"/>
              <a:t>miscellaneous spending i</a:t>
            </a:r>
            <a:r>
              <a:rPr lang="en"/>
              <a:t>s also a hectic task.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Product without description can create problem later.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Digital billing helps to prevent paper records.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272375" y="394475"/>
            <a:ext cx="3312000" cy="159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OVERCOMING</a:t>
            </a:r>
            <a:r>
              <a:rPr b="1" lang="en"/>
              <a:t> CHALLENGES</a:t>
            </a:r>
            <a:endParaRPr b="1"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760200" y="198100"/>
            <a:ext cx="5232900" cy="47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My-Cart is the solution for all problem.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Getting remote access to your inventory and account.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Market analysis make our business more profitable.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Resources can be reduced using our web app like staff, space, etc.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Data is more </a:t>
            </a:r>
            <a:r>
              <a:rPr lang="en" sz="1700"/>
              <a:t>secure</a:t>
            </a:r>
            <a:r>
              <a:rPr lang="en" sz="1700"/>
              <a:t>, which is only accessible by the owner/user.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Prevent data loss from any disaster or calamity.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Proper management for the inventory and account.</a:t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412025" y="349575"/>
            <a:ext cx="7492200" cy="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AND TECHNOLOGY USED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471900" y="1461875"/>
            <a:ext cx="3006900" cy="15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FRONTEND</a:t>
            </a:r>
            <a:endParaRPr b="1"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HTML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CSS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JAVASCRIPT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BOOTSTRAP</a:t>
            </a:r>
            <a:endParaRPr sz="1500"/>
          </a:p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356775" y="1461875"/>
            <a:ext cx="3999900" cy="21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BACKEND</a:t>
            </a:r>
            <a:endParaRPr b="1" sz="1500"/>
          </a:p>
          <a:p>
            <a:pPr indent="-3238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DJANGO</a:t>
            </a:r>
            <a:endParaRPr sz="15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SQLITE3</a:t>
            </a:r>
            <a:endParaRPr sz="15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PYTHON</a:t>
            </a:r>
            <a:endParaRPr sz="15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MACHINE LEARNING FOR ANALYSIS.</a:t>
            </a:r>
            <a:endParaRPr sz="150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93" name="Google Shape;93;p18"/>
          <p:cNvSpPr txBox="1"/>
          <p:nvPr/>
        </p:nvSpPr>
        <p:spPr>
          <a:xfrm>
            <a:off x="372975" y="3511450"/>
            <a:ext cx="37572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TOOLS</a:t>
            </a:r>
            <a:endParaRPr b="1"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VISUAL STUDIO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GIT/GITHUB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CHROME(WEB BROWSER)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61950" y="236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304" y="1318150"/>
            <a:ext cx="3579721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59"/>
              <a:t>Features of MY-CART</a:t>
            </a:r>
            <a:endParaRPr sz="3859"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332525"/>
            <a:ext cx="4060500" cy="34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 Admin Perspective</a:t>
            </a:r>
            <a:endParaRPr b="1"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496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Manage Customer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496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Manage Inventory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496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Market Analysis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496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Product Tracking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496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Digital Billing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496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Feedback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4800600" y="1332550"/>
            <a:ext cx="4060500" cy="34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990" u="sng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Customer Perspective</a:t>
            </a:r>
            <a:endParaRPr b="1" sz="1990" u="sng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496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Search Products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496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Buy Products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496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Track Shipment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496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Feedback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496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Cart Management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216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/>
              <a:t>1.</a:t>
            </a:r>
            <a:r>
              <a:rPr lang="en" sz="2600" u="sng"/>
              <a:t> Login / SignUp</a:t>
            </a:r>
            <a:endParaRPr sz="26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300" y="1310475"/>
            <a:ext cx="3491249" cy="368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7350" y="1310475"/>
            <a:ext cx="3491251" cy="368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